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1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Énfasi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096" autoAdjust="0"/>
  </p:normalViewPr>
  <p:slideViewPr>
    <p:cSldViewPr snapToGrid="0" snapToObjects="1">
      <p:cViewPr varScale="1">
        <p:scale>
          <a:sx n="78" d="100"/>
          <a:sy n="78" d="100"/>
        </p:scale>
        <p:origin x="11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5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51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41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51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2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62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31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65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68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7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44C3-74DF-8C40-8D09-255A03C9FFED}" type="datetimeFigureOut">
              <a:rPr lang="es-ES" smtClean="0"/>
              <a:t>13/06/2019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55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800000"/>
                </a:solidFill>
                <a:latin typeface="Gotham-Bold"/>
                <a:cs typeface="Gotham-Bold"/>
              </a:rPr>
              <a:t>DIRECTORIO DE FUNCIONARIOS</a:t>
            </a:r>
            <a:endParaRPr lang="es-ES" sz="1400" dirty="0">
              <a:solidFill>
                <a:srgbClr val="800000"/>
              </a:solidFill>
              <a:latin typeface="Gotham-Bold"/>
              <a:cs typeface="Gotham-Bold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SECRETARÍA PARTICULAR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547948"/>
              </p:ext>
            </p:extLst>
          </p:nvPr>
        </p:nvGraphicFramePr>
        <p:xfrm>
          <a:off x="516818" y="1509186"/>
          <a:ext cx="8328165" cy="3938269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2597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463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409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1707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402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094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FOTO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NOM</a:t>
                      </a:r>
                      <a:r>
                        <a:rPr lang="es-ES" sz="1200" baseline="0" dirty="0" smtClean="0"/>
                        <a:t>BRE DEL FUNCIONARIO PÚBLICO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CARGO QUE OCUPA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CORREO INSTITUCIONAL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TELÉFONO </a:t>
                      </a:r>
                    </a:p>
                    <a:p>
                      <a:pPr algn="ctr"/>
                      <a:r>
                        <a:rPr lang="es-ES" sz="1200" dirty="0" smtClean="0"/>
                        <a:t>OFICINAS EXT.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23047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LIC.</a:t>
                      </a:r>
                      <a:r>
                        <a:rPr lang="es-MX" sz="1100" b="0" kern="1200" baseline="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RAMÓN RODRÍGUEZ TOTOSAUS</a:t>
                      </a:r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kern="120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SECRETARIO PARTICULAR</a:t>
                      </a:r>
                      <a:endParaRPr lang="es-ES" sz="1100" b="1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Ramon.rodriguez@villahermosa.gob.mx</a:t>
                      </a:r>
                      <a:r>
                        <a:rPr lang="es-ES_tradnl" sz="1100" b="0" dirty="0" smtClean="0">
                          <a:solidFill>
                            <a:srgbClr val="404040"/>
                          </a:solidFill>
                          <a:effectLst/>
                        </a:rPr>
                        <a:t> </a:t>
                      </a:r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 smtClean="0">
                          <a:solidFill>
                            <a:srgbClr val="404040"/>
                          </a:solidFill>
                        </a:rPr>
                        <a:t>TEL. 3103232 EXT. 1106</a:t>
                      </a:r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4699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 smtClean="0">
                          <a:solidFill>
                            <a:srgbClr val="404040"/>
                          </a:solidFill>
                        </a:rPr>
                        <a:t>C. CONCEPCIÓN SUAREZ MARTÍNEZ</a:t>
                      </a:r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rgbClr val="404040"/>
                          </a:solidFill>
                        </a:rPr>
                        <a:t>ENLACE</a:t>
                      </a:r>
                      <a:r>
                        <a:rPr lang="es-ES" sz="1100" b="1" baseline="0" dirty="0" smtClean="0">
                          <a:solidFill>
                            <a:srgbClr val="404040"/>
                          </a:solidFill>
                        </a:rPr>
                        <a:t> ADMINISTRATIVO</a:t>
                      </a:r>
                      <a:endParaRPr lang="es-ES" sz="1100" b="1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Concepcion.suarez@villahermosa.gob.mx</a:t>
                      </a:r>
                      <a:r>
                        <a:rPr lang="es-ES_tradnl" sz="1100" b="0" dirty="0" smtClean="0">
                          <a:solidFill>
                            <a:srgbClr val="404040"/>
                          </a:solidFill>
                          <a:effectLst/>
                        </a:rPr>
                        <a:t> </a:t>
                      </a:r>
                      <a:endParaRPr lang="es-ES" sz="1100" b="0" dirty="0" smtClean="0">
                        <a:solidFill>
                          <a:srgbClr val="404040"/>
                        </a:solidFill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 smtClean="0">
                          <a:solidFill>
                            <a:srgbClr val="404040"/>
                          </a:solidFill>
                        </a:rPr>
                        <a:t>TEL. 3103232 EXT. 1108,</a:t>
                      </a:r>
                      <a:r>
                        <a:rPr lang="es-ES" sz="1100" b="0" baseline="0" dirty="0" smtClean="0">
                          <a:solidFill>
                            <a:srgbClr val="404040"/>
                          </a:solidFill>
                        </a:rPr>
                        <a:t> 1109</a:t>
                      </a:r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91405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 smtClean="0">
                          <a:solidFill>
                            <a:srgbClr val="404040"/>
                          </a:solidFill>
                        </a:rPr>
                        <a:t>LIC. YENI GARCÍA</a:t>
                      </a:r>
                      <a:r>
                        <a:rPr lang="es-ES" sz="1100" b="0" baseline="0" dirty="0" smtClean="0">
                          <a:solidFill>
                            <a:srgbClr val="404040"/>
                          </a:solidFill>
                        </a:rPr>
                        <a:t> GÓMEZ</a:t>
                      </a:r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 smtClean="0">
                          <a:solidFill>
                            <a:srgbClr val="404040"/>
                          </a:solidFill>
                        </a:rPr>
                        <a:t>SECRETARÍA EJECUTIVA</a:t>
                      </a:r>
                      <a:endParaRPr lang="es-ES" sz="1100" b="1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 smtClean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Yeni.garcia@villahermosa.gob.mx</a:t>
                      </a:r>
                      <a:r>
                        <a:rPr lang="es-ES_tradnl" sz="1100" b="0" dirty="0" smtClean="0">
                          <a:solidFill>
                            <a:srgbClr val="404040"/>
                          </a:solidFill>
                          <a:effectLst/>
                        </a:rPr>
                        <a:t> </a:t>
                      </a:r>
                      <a:endParaRPr lang="es-ES" sz="1100" b="0" dirty="0" smtClean="0">
                        <a:solidFill>
                          <a:srgbClr val="404040"/>
                        </a:solidFill>
                      </a:endParaRP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 smtClean="0">
                        <a:solidFill>
                          <a:srgbClr val="404040"/>
                        </a:solidFill>
                      </a:endParaRPr>
                    </a:p>
                    <a:p>
                      <a:pPr algn="ctr"/>
                      <a:endParaRPr lang="es-ES" sz="1100" b="0" dirty="0" smtClean="0">
                        <a:solidFill>
                          <a:srgbClr val="404040"/>
                        </a:solidFill>
                      </a:endParaRPr>
                    </a:p>
                    <a:p>
                      <a:pPr algn="ctr"/>
                      <a:r>
                        <a:rPr lang="es-ES" sz="1100" b="0" dirty="0" smtClean="0">
                          <a:solidFill>
                            <a:srgbClr val="404040"/>
                          </a:solidFill>
                        </a:rPr>
                        <a:t>TEL. 3103232 EXT. 1037, 1104</a:t>
                      </a:r>
                    </a:p>
                    <a:p>
                      <a:pPr algn="ctr"/>
                      <a:endParaRPr lang="es-ES" sz="1100" b="0" dirty="0" smtClean="0">
                        <a:solidFill>
                          <a:srgbClr val="404040"/>
                        </a:solidFill>
                      </a:endParaRPr>
                    </a:p>
                    <a:p>
                      <a:pPr algn="ctr"/>
                      <a:endParaRPr lang="es-ES" sz="1100" b="0" dirty="0" smtClean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" name="0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30" y="3358881"/>
            <a:ext cx="777600" cy="874800"/>
          </a:xfrm>
          <a:prstGeom prst="rect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</p:pic>
      <p:pic>
        <p:nvPicPr>
          <p:cNvPr id="9" name="0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29" y="4463148"/>
            <a:ext cx="777600" cy="874800"/>
          </a:xfrm>
          <a:prstGeom prst="rect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</p:pic>
      <p:sp>
        <p:nvSpPr>
          <p:cNvPr id="2" name="Rectángulo 1"/>
          <p:cNvSpPr/>
          <p:nvPr/>
        </p:nvSpPr>
        <p:spPr>
          <a:xfrm>
            <a:off x="793858" y="2195543"/>
            <a:ext cx="778884" cy="874227"/>
          </a:xfrm>
          <a:prstGeom prst="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60" t="21050" r="31136" b="19684"/>
          <a:stretch/>
        </p:blipFill>
        <p:spPr>
          <a:xfrm>
            <a:off x="809585" y="2206389"/>
            <a:ext cx="750627" cy="85071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55" t="9467" r="25254" b="18184"/>
          <a:stretch/>
        </p:blipFill>
        <p:spPr>
          <a:xfrm>
            <a:off x="794930" y="3361899"/>
            <a:ext cx="779112" cy="873456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33" t="20035" r="28105" b="16283"/>
          <a:stretch/>
        </p:blipFill>
        <p:spPr>
          <a:xfrm>
            <a:off x="789847" y="4463148"/>
            <a:ext cx="782682" cy="87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5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65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Gotham-Bold</vt:lpstr>
      <vt:lpstr>Gotham-Book</vt:lpstr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Usuario de Windows</cp:lastModifiedBy>
  <cp:revision>23</cp:revision>
  <cp:lastPrinted>2019-03-18T17:16:58Z</cp:lastPrinted>
  <dcterms:created xsi:type="dcterms:W3CDTF">2018-11-08T15:46:33Z</dcterms:created>
  <dcterms:modified xsi:type="dcterms:W3CDTF">2019-06-13T18:26:41Z</dcterms:modified>
</cp:coreProperties>
</file>